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30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 trokut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Prostoručno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Prostoručno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Prostoručno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avni poveznik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zervirano mjesto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955E86D-02CC-486E-8B12-266EB9D8EEAF}" type="datetimeFigureOut">
              <a:rPr lang="hr-HR" smtClean="0"/>
              <a:t>20.5.2013.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27" name="Rezervirano mjesto broja slajd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5E00931-899D-4B99-A0A0-EBE764510A0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955E86D-02CC-486E-8B12-266EB9D8EEAF}" type="datetimeFigureOut">
              <a:rPr lang="hr-HR" smtClean="0"/>
              <a:t>20.5.2013.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E00931-899D-4B99-A0A0-EBE764510A0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955E86D-02CC-486E-8B12-266EB9D8EEAF}" type="datetimeFigureOut">
              <a:rPr lang="hr-HR" smtClean="0"/>
              <a:t>20.5.2013.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E00931-899D-4B99-A0A0-EBE764510A0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955E86D-02CC-486E-8B12-266EB9D8EEAF}" type="datetimeFigureOut">
              <a:rPr lang="hr-HR" smtClean="0"/>
              <a:t>20.5.2013.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E00931-899D-4B99-A0A0-EBE764510A09}" type="slidenum">
              <a:rPr lang="hr-HR" smtClean="0"/>
              <a:t>‹#›</a:t>
            </a:fld>
            <a:endParaRPr lang="hr-HR"/>
          </a:p>
        </p:txBody>
      </p:sp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955E86D-02CC-486E-8B12-266EB9D8EEAF}" type="datetimeFigureOut">
              <a:rPr lang="hr-HR" smtClean="0"/>
              <a:t>20.5.2013.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E00931-899D-4B99-A0A0-EBE764510A09}" type="slidenum">
              <a:rPr lang="hr-HR" smtClean="0"/>
              <a:t>‹#›</a:t>
            </a:fld>
            <a:endParaRPr lang="hr-HR"/>
          </a:p>
        </p:txBody>
      </p:sp>
      <p:sp>
        <p:nvSpPr>
          <p:cNvPr id="7" name="Š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Š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955E86D-02CC-486E-8B12-266EB9D8EEAF}" type="datetimeFigureOut">
              <a:rPr lang="hr-HR" smtClean="0"/>
              <a:t>20.5.2013.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E00931-899D-4B99-A0A0-EBE764510A09}" type="slidenum">
              <a:rPr lang="hr-HR" smtClean="0"/>
              <a:t>‹#›</a:t>
            </a:fld>
            <a:endParaRPr lang="hr-HR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955E86D-02CC-486E-8B12-266EB9D8EEAF}" type="datetimeFigureOut">
              <a:rPr lang="hr-HR" smtClean="0"/>
              <a:t>20.5.2013.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E00931-899D-4B99-A0A0-EBE764510A0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955E86D-02CC-486E-8B12-266EB9D8EEAF}" type="datetimeFigureOut">
              <a:rPr lang="hr-HR" smtClean="0"/>
              <a:t>20.5.2013.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E00931-899D-4B99-A0A0-EBE764510A09}" type="slidenum">
              <a:rPr lang="hr-HR" smtClean="0"/>
              <a:t>‹#›</a:t>
            </a:fld>
            <a:endParaRPr lang="hr-HR"/>
          </a:p>
        </p:txBody>
      </p:sp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955E86D-02CC-486E-8B12-266EB9D8EEAF}" type="datetimeFigureOut">
              <a:rPr lang="hr-HR" smtClean="0"/>
              <a:t>20.5.2013.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E00931-899D-4B99-A0A0-EBE764510A0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955E86D-02CC-486E-8B12-266EB9D8EEAF}" type="datetimeFigureOut">
              <a:rPr lang="hr-HR" smtClean="0"/>
              <a:t>20.5.2013.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5E00931-899D-4B99-A0A0-EBE764510A0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r-HR" smtClean="0"/>
              <a:t>Kliknite ikonu da biste dodali  sliku</a:t>
            </a:r>
            <a:endParaRPr kumimoji="0" lang="en-US" dirty="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955E86D-02CC-486E-8B12-266EB9D8EEAF}" type="datetimeFigureOut">
              <a:rPr lang="hr-HR" smtClean="0"/>
              <a:t>20.5.2013.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5E00931-899D-4B99-A0A0-EBE764510A09}" type="slidenum">
              <a:rPr lang="hr-HR" smtClean="0"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8" name="Prostoručno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Prostoručno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kutni trokut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avni poveznik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Š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Š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ručno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Prostoručno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kutni trokut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avni poveznik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zervirano mjesto naslova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0" name="Rezervirano mjesto teksta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955E86D-02CC-486E-8B12-266EB9D8EEAF}" type="datetimeFigureOut">
              <a:rPr lang="hr-HR" smtClean="0"/>
              <a:t>20.5.2013.</a:t>
            </a:fld>
            <a:endParaRPr lang="hr-HR"/>
          </a:p>
        </p:txBody>
      </p:sp>
      <p:sp>
        <p:nvSpPr>
          <p:cNvPr id="22" name="Rezervirano mjesto podnožja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8" name="Rezervirano mjesto broja slajda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5E00931-899D-4B99-A0A0-EBE764510A09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Click="0" advTm="5000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</p:spPr>
        <p:txBody>
          <a:bodyPr>
            <a:noAutofit/>
          </a:bodyPr>
          <a:lstStyle/>
          <a:p>
            <a:r>
              <a:rPr lang="hr-HR" sz="6600" dirty="0" smtClean="0">
                <a:solidFill>
                  <a:schemeClr val="accent2"/>
                </a:solidFill>
              </a:rPr>
              <a:t/>
            </a:r>
            <a:br>
              <a:rPr lang="hr-HR" sz="6600" dirty="0" smtClean="0">
                <a:solidFill>
                  <a:schemeClr val="accent2"/>
                </a:solidFill>
              </a:rPr>
            </a:br>
            <a:r>
              <a:rPr lang="de-DE" sz="6600" dirty="0" smtClean="0">
                <a:solidFill>
                  <a:schemeClr val="accent2"/>
                </a:solidFill>
              </a:rPr>
              <a:t>Wir  </a:t>
            </a:r>
            <a:r>
              <a:rPr lang="de-DE" sz="6600" dirty="0">
                <a:solidFill>
                  <a:schemeClr val="accent2"/>
                </a:solidFill>
              </a:rPr>
              <a:t>waren  in  </a:t>
            </a:r>
            <a:r>
              <a:rPr lang="de-DE" sz="6600" dirty="0" smtClean="0">
                <a:solidFill>
                  <a:schemeClr val="accent2"/>
                </a:solidFill>
              </a:rPr>
              <a:t>Österreich</a:t>
            </a:r>
            <a:endParaRPr lang="hr-HR" sz="6600" dirty="0">
              <a:solidFill>
                <a:schemeClr val="accent2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5536" y="2780928"/>
            <a:ext cx="8136904" cy="1752600"/>
          </a:xfrm>
        </p:spPr>
        <p:txBody>
          <a:bodyPr>
            <a:noAutofit/>
          </a:bodyPr>
          <a:lstStyle/>
          <a:p>
            <a:r>
              <a:rPr lang="de-DE" sz="4000" b="1" dirty="0" smtClean="0">
                <a:solidFill>
                  <a:schemeClr val="tx1"/>
                </a:solidFill>
              </a:rPr>
              <a:t>Bad </a:t>
            </a:r>
            <a:r>
              <a:rPr lang="de-DE" sz="4000" b="1" dirty="0" err="1" smtClean="0">
                <a:solidFill>
                  <a:schemeClr val="tx1"/>
                </a:solidFill>
              </a:rPr>
              <a:t>Tatzmannsdorf</a:t>
            </a:r>
            <a:r>
              <a:rPr lang="de-DE" sz="4000" b="1" dirty="0" smtClean="0">
                <a:solidFill>
                  <a:schemeClr val="tx1"/>
                </a:solidFill>
              </a:rPr>
              <a:t> – Eisenstadt – </a:t>
            </a:r>
            <a:r>
              <a:rPr lang="de-DE" sz="4000" b="1" dirty="0" err="1" smtClean="0">
                <a:solidFill>
                  <a:schemeClr val="tx1"/>
                </a:solidFill>
              </a:rPr>
              <a:t>Familypark</a:t>
            </a:r>
            <a:r>
              <a:rPr lang="de-DE" sz="4000" b="1" dirty="0" smtClean="0">
                <a:solidFill>
                  <a:schemeClr val="tx1"/>
                </a:solidFill>
              </a:rPr>
              <a:t>  Ne</a:t>
            </a:r>
            <a:r>
              <a:rPr lang="hr-HR" sz="4000" b="1" dirty="0" smtClean="0">
                <a:solidFill>
                  <a:schemeClr val="tx1"/>
                </a:solidFill>
              </a:rPr>
              <a:t>u</a:t>
            </a:r>
            <a:r>
              <a:rPr lang="de-DE" sz="4000" b="1" dirty="0" err="1" smtClean="0">
                <a:solidFill>
                  <a:schemeClr val="tx1"/>
                </a:solidFill>
              </a:rPr>
              <a:t>sidlersee</a:t>
            </a:r>
            <a:endParaRPr lang="hr-HR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14556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79" y="116632"/>
            <a:ext cx="5040560" cy="378042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284984"/>
            <a:ext cx="4512501" cy="3384376"/>
          </a:xfr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" y="332656"/>
            <a:ext cx="4187957" cy="314096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4176464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1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13634"/>
            <a:ext cx="4176464" cy="3132348"/>
          </a:xfrm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48" y="231264"/>
            <a:ext cx="4167636" cy="3125727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489"/>
            <a:ext cx="4296671" cy="322250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1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4416491" cy="3312368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56992"/>
            <a:ext cx="4320480" cy="3240360"/>
          </a:xfr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pPr lvl="0" algn="ctr"/>
            <a:r>
              <a:rPr lang="hr-HR" sz="2800" dirty="0" err="1" smtClean="0">
                <a:effectLst/>
              </a:rPr>
              <a:t>Wir</a:t>
            </a:r>
            <a:r>
              <a:rPr lang="hr-HR" sz="2800" dirty="0" smtClean="0">
                <a:effectLst/>
              </a:rPr>
              <a:t> </a:t>
            </a:r>
            <a:r>
              <a:rPr lang="hr-HR" sz="2800" dirty="0" err="1" smtClean="0">
                <a:effectLst/>
              </a:rPr>
              <a:t>haben</a:t>
            </a:r>
            <a:r>
              <a:rPr lang="hr-HR" sz="2800" dirty="0" smtClean="0">
                <a:effectLst/>
              </a:rPr>
              <a:t> </a:t>
            </a:r>
            <a:r>
              <a:rPr lang="hr-HR" sz="2800" dirty="0" err="1" smtClean="0">
                <a:effectLst/>
              </a:rPr>
              <a:t>auch</a:t>
            </a:r>
            <a:r>
              <a:rPr lang="hr-HR" sz="2800" dirty="0" smtClean="0">
                <a:effectLst/>
              </a:rPr>
              <a:t> </a:t>
            </a:r>
            <a:r>
              <a:rPr lang="de-DE" sz="2800" dirty="0" smtClean="0">
                <a:effectLst/>
              </a:rPr>
              <a:t>eine </a:t>
            </a:r>
            <a:r>
              <a:rPr lang="de-DE" sz="2800" dirty="0">
                <a:effectLst/>
              </a:rPr>
              <a:t>Paradiesische Trinkschokolade </a:t>
            </a:r>
            <a:r>
              <a:rPr lang="de-DE" sz="2800" dirty="0" smtClean="0">
                <a:effectLst/>
              </a:rPr>
              <a:t>getrunken</a:t>
            </a:r>
            <a:r>
              <a:rPr lang="hr-HR" sz="4400" dirty="0">
                <a:effectLst/>
              </a:rPr>
              <a:t>.</a:t>
            </a:r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254858239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5256584" cy="3942438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50478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4710675" cy="3533006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56992"/>
            <a:ext cx="4038600" cy="3028950"/>
          </a:xfr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hr-HR" dirty="0" err="1" smtClean="0"/>
              <a:t>Eisenstadt</a:t>
            </a:r>
            <a:r>
              <a:rPr lang="hr-HR" dirty="0" smtClean="0"/>
              <a:t>… 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                                </a:t>
            </a:r>
            <a:r>
              <a:rPr lang="hr-HR" sz="3200" dirty="0" err="1" smtClean="0">
                <a:solidFill>
                  <a:schemeClr val="tx1"/>
                </a:solidFill>
              </a:rPr>
              <a:t>Schloss</a:t>
            </a:r>
            <a:r>
              <a:rPr lang="hr-HR" sz="3200" dirty="0" smtClean="0">
                <a:solidFill>
                  <a:schemeClr val="tx1"/>
                </a:solidFill>
              </a:rPr>
              <a:t> </a:t>
            </a:r>
            <a:r>
              <a:rPr lang="hr-HR" sz="3200" dirty="0" err="1" smtClean="0">
                <a:solidFill>
                  <a:schemeClr val="tx1"/>
                </a:solidFill>
              </a:rPr>
              <a:t>Esterhazy</a:t>
            </a:r>
            <a:endParaRPr lang="hr-H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49455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9248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5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zervirano mjesto teksta 10"/>
          <p:cNvSpPr>
            <a:spLocks noGrp="1"/>
          </p:cNvSpPr>
          <p:nvPr>
            <p:ph type="body" sz="half" idx="3"/>
          </p:nvPr>
        </p:nvSpPr>
        <p:spPr>
          <a:xfrm>
            <a:off x="5076056" y="5877272"/>
            <a:ext cx="3681735" cy="762000"/>
          </a:xfrm>
        </p:spPr>
        <p:txBody>
          <a:bodyPr>
            <a:normAutofit/>
          </a:bodyPr>
          <a:lstStyle/>
          <a:p>
            <a:r>
              <a:rPr lang="hr-HR" dirty="0"/>
              <a:t> </a:t>
            </a:r>
            <a:r>
              <a:rPr lang="hr-HR" dirty="0" err="1" smtClean="0"/>
              <a:t>Joseph</a:t>
            </a:r>
            <a:r>
              <a:rPr lang="hr-HR" dirty="0" smtClean="0"/>
              <a:t> </a:t>
            </a:r>
            <a:r>
              <a:rPr lang="hr-HR" dirty="0" err="1" smtClean="0"/>
              <a:t>Haydns</a:t>
            </a:r>
            <a:r>
              <a:rPr lang="hr-HR" dirty="0" smtClean="0"/>
              <a:t> </a:t>
            </a:r>
            <a:r>
              <a:rPr lang="hr-HR" dirty="0" err="1" smtClean="0"/>
              <a:t>Haus</a:t>
            </a:r>
            <a:endParaRPr lang="hr-HR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690300" cy="3517725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0768"/>
            <a:ext cx="3345208" cy="4458712"/>
          </a:xfr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49488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14:ferris dir="l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2669"/>
            <a:ext cx="4148931" cy="5531909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8667"/>
            <a:ext cx="4176464" cy="5568618"/>
          </a:xfrm>
        </p:spPr>
      </p:pic>
    </p:spTree>
    <p:extLst>
      <p:ext uri="{BB962C8B-B14F-4D97-AF65-F5344CB8AC3E}">
        <p14:creationId xmlns:p14="http://schemas.microsoft.com/office/powerpoint/2010/main" val="221613654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err="1">
                <a:effectLst/>
              </a:rPr>
              <a:t>Familypark</a:t>
            </a:r>
            <a:r>
              <a:rPr lang="de-DE" dirty="0">
                <a:effectLst/>
              </a:rPr>
              <a:t> </a:t>
            </a:r>
            <a:r>
              <a:rPr lang="de-DE" dirty="0" err="1" smtClean="0">
                <a:effectLst/>
              </a:rPr>
              <a:t>Neusidlersee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040188" cy="3030141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08920"/>
            <a:ext cx="5111220" cy="3833415"/>
          </a:xfrm>
        </p:spPr>
      </p:pic>
    </p:spTree>
    <p:extLst>
      <p:ext uri="{BB962C8B-B14F-4D97-AF65-F5344CB8AC3E}">
        <p14:creationId xmlns:p14="http://schemas.microsoft.com/office/powerpoint/2010/main" val="85649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040188" cy="3030141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5088566" cy="3816424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33056"/>
            <a:ext cx="3275856" cy="24568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6"/>
            <a:ext cx="3035829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1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/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1156166"/>
          </a:xfrm>
        </p:spPr>
        <p:txBody>
          <a:bodyPr>
            <a:normAutofit/>
          </a:bodyPr>
          <a:lstStyle/>
          <a:p>
            <a:r>
              <a:rPr lang="de-AT" b="1" dirty="0" smtClean="0">
                <a:solidFill>
                  <a:schemeClr val="tx1"/>
                </a:solidFill>
              </a:rPr>
              <a:t>Pralinenmanufaktur</a:t>
            </a:r>
            <a:r>
              <a:rPr lang="hr-HR" b="1" dirty="0" smtClean="0">
                <a:solidFill>
                  <a:schemeClr val="tx1"/>
                </a:solidFill>
              </a:rPr>
              <a:t> </a:t>
            </a:r>
            <a:r>
              <a:rPr lang="hr-HR" b="1" dirty="0" err="1" smtClean="0">
                <a:solidFill>
                  <a:schemeClr val="tx1"/>
                </a:solidFill>
              </a:rPr>
              <a:t>Spiegel</a:t>
            </a:r>
            <a:r>
              <a:rPr lang="hr-HR" b="1" dirty="0" smtClean="0">
                <a:solidFill>
                  <a:schemeClr val="tx1"/>
                </a:solidFill>
              </a:rPr>
              <a:t> </a:t>
            </a:r>
            <a:br>
              <a:rPr lang="hr-HR" b="1" dirty="0" smtClean="0">
                <a:solidFill>
                  <a:schemeClr val="tx1"/>
                </a:solidFill>
              </a:rPr>
            </a:br>
            <a:r>
              <a:rPr lang="hr-HR" b="1" dirty="0" err="1" smtClean="0">
                <a:solidFill>
                  <a:schemeClr val="tx1"/>
                </a:solidFill>
              </a:rPr>
              <a:t>in</a:t>
            </a:r>
            <a:r>
              <a:rPr lang="hr-HR" b="1" dirty="0" smtClean="0">
                <a:solidFill>
                  <a:schemeClr val="tx1"/>
                </a:solidFill>
              </a:rPr>
              <a:t> </a:t>
            </a:r>
            <a:r>
              <a:rPr lang="hr-HR" b="1" dirty="0" err="1" smtClean="0">
                <a:solidFill>
                  <a:schemeClr val="tx1"/>
                </a:solidFill>
              </a:rPr>
              <a:t>Bad</a:t>
            </a:r>
            <a:r>
              <a:rPr lang="hr-HR" b="1" dirty="0" smtClean="0">
                <a:solidFill>
                  <a:schemeClr val="tx1"/>
                </a:solidFill>
              </a:rPr>
              <a:t> </a:t>
            </a:r>
            <a:r>
              <a:rPr lang="hr-HR" b="1" dirty="0" err="1" smtClean="0">
                <a:solidFill>
                  <a:schemeClr val="tx1"/>
                </a:solidFill>
              </a:rPr>
              <a:t>Tatsmannsdorf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3" y="260648"/>
            <a:ext cx="4040188" cy="3030141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6992"/>
            <a:ext cx="4392488" cy="3294366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43046"/>
            <a:ext cx="3393703" cy="2545277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064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2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48" y="116632"/>
            <a:ext cx="4320480" cy="3240360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7" y="3068960"/>
            <a:ext cx="4968552" cy="3726414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7" y="188640"/>
            <a:ext cx="4320480" cy="324036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17032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43306"/>
      </p:ext>
    </p:extLst>
  </p:cSld>
  <p:clrMapOvr>
    <a:masterClrMapping/>
  </p:clrMapOvr>
  <p:transition spd="slow" advClick="0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644008" y="476672"/>
            <a:ext cx="4040188" cy="1152128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 err="1" smtClean="0"/>
              <a:t>Riesenspaß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auf</a:t>
            </a:r>
            <a:r>
              <a:rPr lang="hr-HR" sz="3200" b="1" dirty="0" smtClean="0"/>
              <a:t> jeden </a:t>
            </a:r>
            <a:r>
              <a:rPr lang="hr-HR" sz="3200" b="1" dirty="0" err="1" smtClean="0"/>
              <a:t>Fall</a:t>
            </a:r>
            <a:r>
              <a:rPr lang="hr-HR" sz="3200" b="1" dirty="0" smtClean="0"/>
              <a:t>!</a:t>
            </a:r>
            <a:endParaRPr lang="hr-HR" sz="3200" b="1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92896"/>
            <a:ext cx="5458487" cy="4093865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230444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15000">
        <p14:shred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50" decel="500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zervirano mjesto teksta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" name="Rezervirano mjesto slike 1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/>
      </p:pic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88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41232" y="5229200"/>
            <a:ext cx="7162800" cy="86243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de-DE" sz="3200" b="1" dirty="0"/>
              <a:t>Wir </a:t>
            </a:r>
            <a:r>
              <a:rPr lang="de-DE" sz="3200" b="1" dirty="0" smtClean="0"/>
              <a:t>habe</a:t>
            </a:r>
            <a:r>
              <a:rPr lang="hr-HR" sz="3200" b="1" dirty="0" smtClean="0"/>
              <a:t>n </a:t>
            </a:r>
            <a:r>
              <a:rPr lang="de-DE" sz="3200" b="1" dirty="0" smtClean="0"/>
              <a:t>einen </a:t>
            </a:r>
            <a:r>
              <a:rPr lang="de-DE" sz="3200" b="1" dirty="0"/>
              <a:t>Film von der Bohne bis zum Kakao gesehen</a:t>
            </a:r>
            <a:endParaRPr lang="hr-HR" sz="3200" b="1" dirty="0"/>
          </a:p>
          <a:p>
            <a:endParaRPr lang="hr-HR" dirty="0"/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58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3913082" cy="5217443"/>
          </a:xfrm>
        </p:spPr>
      </p:pic>
      <p:pic>
        <p:nvPicPr>
          <p:cNvPr id="11" name="Rezervirano mjesto sadržaja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00808"/>
            <a:ext cx="4806453" cy="3604840"/>
          </a:xfrm>
        </p:spPr>
      </p:pic>
    </p:spTree>
    <p:extLst>
      <p:ext uri="{BB962C8B-B14F-4D97-AF65-F5344CB8AC3E}">
        <p14:creationId xmlns:p14="http://schemas.microsoft.com/office/powerpoint/2010/main" val="33079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9644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6832"/>
            <a:ext cx="3391593" cy="4522124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800200"/>
          </a:xfrm>
        </p:spPr>
        <p:txBody>
          <a:bodyPr>
            <a:noAutofit/>
          </a:bodyPr>
          <a:lstStyle/>
          <a:p>
            <a:pPr lvl="0"/>
            <a:r>
              <a:rPr lang="hr-HR" sz="2800" b="1" dirty="0" err="1" smtClean="0">
                <a:solidFill>
                  <a:schemeClr val="tx1"/>
                </a:solidFill>
              </a:rPr>
              <a:t>Wir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hr-HR" sz="2800" b="1" dirty="0" err="1" smtClean="0">
                <a:solidFill>
                  <a:schemeClr val="tx1"/>
                </a:solidFill>
              </a:rPr>
              <a:t>haben</a:t>
            </a:r>
            <a:r>
              <a:rPr lang="hr-HR" sz="2800" b="1" dirty="0" smtClean="0">
                <a:solidFill>
                  <a:schemeClr val="tx1"/>
                </a:solidFill>
              </a:rPr>
              <a:t> </a:t>
            </a:r>
            <a:r>
              <a:rPr lang="de-DE" sz="2800" b="1" dirty="0" smtClean="0">
                <a:solidFill>
                  <a:schemeClr val="tx1"/>
                </a:solidFill>
              </a:rPr>
              <a:t>uns </a:t>
            </a:r>
            <a:r>
              <a:rPr lang="de-DE" sz="2800" b="1" dirty="0">
                <a:solidFill>
                  <a:schemeClr val="tx1"/>
                </a:solidFill>
              </a:rPr>
              <a:t>in Spiegel „Pralinen Atelier“ verwöhnen </a:t>
            </a:r>
            <a:r>
              <a:rPr lang="de-DE" sz="2800" b="1" dirty="0" smtClean="0">
                <a:solidFill>
                  <a:schemeClr val="tx1"/>
                </a:solidFill>
              </a:rPr>
              <a:t>lassen </a:t>
            </a:r>
            <a:r>
              <a:rPr lang="de-DE" sz="2800" b="1" dirty="0">
                <a:solidFill>
                  <a:schemeClr val="tx1"/>
                </a:solidFill>
              </a:rPr>
              <a:t>und unendliche Vielfalt an Geschmäcken von Schokolade </a:t>
            </a:r>
            <a:r>
              <a:rPr lang="de-DE" sz="2800" b="1" dirty="0" smtClean="0">
                <a:solidFill>
                  <a:schemeClr val="tx1"/>
                </a:solidFill>
              </a:rPr>
              <a:t>probiert</a:t>
            </a:r>
            <a:r>
              <a:rPr lang="hr-HR" sz="2800" b="1" dirty="0" smtClean="0">
                <a:solidFill>
                  <a:schemeClr val="tx1"/>
                </a:solidFill>
              </a:rPr>
              <a:t>.</a:t>
            </a:r>
            <a:endParaRPr lang="hr-H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9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doors dir="vert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038600" cy="3028950"/>
          </a:xfr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61048"/>
            <a:ext cx="3803915" cy="285293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8640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9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40386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80928"/>
            <a:ext cx="4038600" cy="3028950"/>
          </a:xfr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hr-HR" sz="2800" dirty="0" err="1" smtClean="0">
                <a:solidFill>
                  <a:schemeClr val="tx1"/>
                </a:solidFill>
                <a:effectLst/>
              </a:rPr>
              <a:t>Wir</a:t>
            </a:r>
            <a:r>
              <a:rPr lang="hr-HR" sz="280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800" dirty="0" err="1" smtClean="0">
                <a:solidFill>
                  <a:schemeClr val="tx1"/>
                </a:solidFill>
                <a:effectLst/>
              </a:rPr>
              <a:t>haben</a:t>
            </a:r>
            <a:r>
              <a:rPr lang="hr-HR" sz="28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2800" dirty="0" smtClean="0">
                <a:solidFill>
                  <a:schemeClr val="tx1"/>
                </a:solidFill>
                <a:effectLst/>
              </a:rPr>
              <a:t>gesehen </a:t>
            </a:r>
            <a:r>
              <a:rPr lang="de-DE" sz="2800" dirty="0">
                <a:solidFill>
                  <a:schemeClr val="tx1"/>
                </a:solidFill>
                <a:effectLst/>
              </a:rPr>
              <a:t>wie </a:t>
            </a:r>
            <a:r>
              <a:rPr lang="de-DE" sz="2800" dirty="0" err="1">
                <a:solidFill>
                  <a:schemeClr val="tx1"/>
                </a:solidFill>
                <a:effectLst/>
              </a:rPr>
              <a:t>Evelien</a:t>
            </a:r>
            <a:r>
              <a:rPr lang="de-DE" sz="2800" dirty="0">
                <a:solidFill>
                  <a:schemeClr val="tx1"/>
                </a:solidFill>
                <a:effectLst/>
              </a:rPr>
              <a:t> </a:t>
            </a:r>
            <a:r>
              <a:rPr lang="de-DE" sz="2800" dirty="0" err="1">
                <a:solidFill>
                  <a:schemeClr val="tx1"/>
                </a:solidFill>
                <a:effectLst/>
              </a:rPr>
              <a:t>Bosschieter</a:t>
            </a:r>
            <a:r>
              <a:rPr lang="de-DE" sz="2800" dirty="0">
                <a:solidFill>
                  <a:schemeClr val="tx1"/>
                </a:solidFill>
                <a:effectLst/>
              </a:rPr>
              <a:t> eine Spiegel Praline </a:t>
            </a:r>
            <a:r>
              <a:rPr lang="de-DE" sz="2800" dirty="0" smtClean="0">
                <a:solidFill>
                  <a:schemeClr val="tx1"/>
                </a:solidFill>
                <a:effectLst/>
              </a:rPr>
              <a:t>kreiert</a:t>
            </a:r>
            <a:r>
              <a:rPr lang="hr-HR" sz="2800" dirty="0" smtClean="0">
                <a:solidFill>
                  <a:schemeClr val="tx1"/>
                </a:solidFill>
                <a:effectLst/>
              </a:rPr>
              <a:t> … </a:t>
            </a:r>
            <a:endParaRPr lang="hr-H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0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03" y="1483057"/>
            <a:ext cx="3391593" cy="4522124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29644"/>
            <a:ext cx="4038600" cy="3028950"/>
          </a:xfr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 smtClean="0">
                <a:effectLst/>
              </a:rPr>
              <a:t>…</a:t>
            </a:r>
            <a:r>
              <a:rPr lang="de-DE" sz="4400" dirty="0" smtClean="0">
                <a:effectLst/>
              </a:rPr>
              <a:t>und </a:t>
            </a:r>
            <a:r>
              <a:rPr lang="de-DE" sz="4400" dirty="0">
                <a:effectLst/>
              </a:rPr>
              <a:t>haben selbst </a:t>
            </a:r>
            <a:r>
              <a:rPr lang="de-DE" sz="4400" dirty="0" smtClean="0">
                <a:effectLst/>
              </a:rPr>
              <a:t>mitgemacht</a:t>
            </a:r>
            <a:r>
              <a:rPr lang="hr-HR" sz="4400" dirty="0" smtClean="0">
                <a:effectLst/>
              </a:rPr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786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milanje">
  <a:themeElements>
    <a:clrScheme name="Gomilanj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Gomilanj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Gomilanj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</TotalTime>
  <Words>81</Words>
  <Application>Microsoft Office PowerPoint</Application>
  <PresentationFormat>Prikaz na zaslonu (4:3)</PresentationFormat>
  <Paragraphs>12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3" baseType="lpstr">
      <vt:lpstr>Gomilanje</vt:lpstr>
      <vt:lpstr> Wir  waren  in  Österreich</vt:lpstr>
      <vt:lpstr>Pralinenmanufaktur Spiegel  in Bad Tatsmannsdorf</vt:lpstr>
      <vt:lpstr>PowerPointova prezentacija</vt:lpstr>
      <vt:lpstr>PowerPointova prezentacija</vt:lpstr>
      <vt:lpstr>PowerPointova prezentacija</vt:lpstr>
      <vt:lpstr>Wir haben uns in Spiegel „Pralinen Atelier“ verwöhnen lassen und unendliche Vielfalt an Geschmäcken von Schokolade probiert.</vt:lpstr>
      <vt:lpstr>PowerPointova prezentacija</vt:lpstr>
      <vt:lpstr>Wir haben gesehen wie Evelien Bosschieter eine Spiegel Praline kreiert … </vt:lpstr>
      <vt:lpstr>…und haben selbst mitgemacht.</vt:lpstr>
      <vt:lpstr>PowerPointova prezentacija</vt:lpstr>
      <vt:lpstr>PowerPointova prezentacija</vt:lpstr>
      <vt:lpstr>Wir haben auch eine Paradiesische Trinkschokolade getrunken.</vt:lpstr>
      <vt:lpstr>PowerPointova prezentacija</vt:lpstr>
      <vt:lpstr>Eisenstadt…                                   Schloss Esterhazy</vt:lpstr>
      <vt:lpstr>PowerPointova prezentacija</vt:lpstr>
      <vt:lpstr>PowerPointova prezentacija</vt:lpstr>
      <vt:lpstr>PowerPointova prezentacija</vt:lpstr>
      <vt:lpstr>Familypark Neusidlersee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  waren  in  Österreich</dc:title>
  <dc:creator>Petra</dc:creator>
  <cp:lastModifiedBy>Petra</cp:lastModifiedBy>
  <cp:revision>33</cp:revision>
  <dcterms:created xsi:type="dcterms:W3CDTF">2013-05-20T15:59:22Z</dcterms:created>
  <dcterms:modified xsi:type="dcterms:W3CDTF">2013-05-20T21:26:41Z</dcterms:modified>
  <cp:contentStatus>Konačno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